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79787-37F1-43EA-AC2C-A52781F7F3DD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A79A-865E-4707-8DBE-8C94434C02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13 Oct 2009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motion in one dimension – please have your review sheet and questions (in </a:t>
            </a:r>
            <a:r>
              <a:rPr lang="en-US" smtClean="0"/>
              <a:t>compositionn</a:t>
            </a:r>
            <a:r>
              <a:rPr lang="en-US" dirty="0" smtClean="0"/>
              <a:t> books)</a:t>
            </a:r>
          </a:p>
          <a:p>
            <a:r>
              <a:rPr lang="en-US" dirty="0" smtClean="0"/>
              <a:t>Preview motion in 2-D and vectors</a:t>
            </a:r>
          </a:p>
          <a:p>
            <a:r>
              <a:rPr lang="en-US" dirty="0" smtClean="0"/>
              <a:t>Homework: Read p 81-85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14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Warm-up: What is the difference between a scalar and a vector? (Hint: last night’s reading contains the answer)</a:t>
            </a:r>
          </a:p>
          <a:p>
            <a:r>
              <a:rPr lang="en-US" dirty="0" smtClean="0"/>
              <a:t>Today: Free-fall team challenge (or the linear motion review)</a:t>
            </a:r>
          </a:p>
          <a:p>
            <a:r>
              <a:rPr lang="en-US" smtClean="0"/>
              <a:t>Homework: Section review p 85 (1-5)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15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Warm-up: Name at least 3 things we have learned about that must be represented by vector quantities. </a:t>
            </a:r>
          </a:p>
          <a:p>
            <a:r>
              <a:rPr lang="en-US" dirty="0" smtClean="0"/>
              <a:t>Any complete team challenges?</a:t>
            </a:r>
          </a:p>
          <a:p>
            <a:r>
              <a:rPr lang="en-US" dirty="0" smtClean="0"/>
              <a:t>HW check</a:t>
            </a:r>
          </a:p>
          <a:p>
            <a:r>
              <a:rPr lang="en-US" dirty="0" smtClean="0"/>
              <a:t>Lesson: Vectors # 1 – definitions and basic concepts</a:t>
            </a:r>
          </a:p>
          <a:p>
            <a:r>
              <a:rPr lang="en-US" dirty="0" smtClean="0"/>
              <a:t>Lab work due tomorrow: Include answers to questions, data table, and two graphs – with explanations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Another question first: A dog walks 3 km south, then turns and walks 4 km west. What is it’s displacement? (the answer is not 7)</a:t>
            </a:r>
          </a:p>
          <a:p>
            <a:r>
              <a:rPr lang="en-US" dirty="0" smtClean="0"/>
              <a:t>We can use vector analysis to answer this question</a:t>
            </a:r>
          </a:p>
          <a:p>
            <a:r>
              <a:rPr lang="en-US" dirty="0" smtClean="0"/>
              <a:t>Vectors are quantities with magnitude and direction</a:t>
            </a:r>
          </a:p>
          <a:p>
            <a:r>
              <a:rPr lang="en-US" dirty="0" smtClean="0"/>
              <a:t>Vectors can be represented by lines with lengths proportional to their values – lets look at this….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Components (short sides of a right triangle)</a:t>
            </a:r>
          </a:p>
          <a:p>
            <a:r>
              <a:rPr lang="en-US" dirty="0" smtClean="0"/>
              <a:t>Resultants (hypotenuse of a right triangle)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16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today: Projectile motion video demo</a:t>
            </a:r>
          </a:p>
          <a:p>
            <a:r>
              <a:rPr lang="en-US" dirty="0" smtClean="0"/>
              <a:t>Brief discussion of vector analysis of projectiles</a:t>
            </a:r>
          </a:p>
          <a:p>
            <a:r>
              <a:rPr lang="en-US" dirty="0" smtClean="0"/>
              <a:t>Independent assignment time – you should be turning in one assignment each week to keep on track for at least 10 by the end of the quarter</a:t>
            </a:r>
          </a:p>
          <a:p>
            <a:r>
              <a:rPr lang="en-US" b="1" dirty="0" smtClean="0"/>
              <a:t>Free-fall labs due today. Please turn them in by the end of class.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291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Honors Physics 13 Oct 2009</vt:lpstr>
      <vt:lpstr>Honors Physics 14 Oct 2009</vt:lpstr>
      <vt:lpstr>Honors Physics 15 Oct 2009</vt:lpstr>
      <vt:lpstr>Vectors 1</vt:lpstr>
      <vt:lpstr>Vector Terminology</vt:lpstr>
      <vt:lpstr>Honors Physics 16 Oct 2009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13 Oct 2009</dc:title>
  <dc:creator>sebastian interlandi</dc:creator>
  <cp:lastModifiedBy>sebastian interlandi</cp:lastModifiedBy>
  <cp:revision>6</cp:revision>
  <dcterms:created xsi:type="dcterms:W3CDTF">2009-10-13T12:30:24Z</dcterms:created>
  <dcterms:modified xsi:type="dcterms:W3CDTF">2009-10-16T18:12:52Z</dcterms:modified>
</cp:coreProperties>
</file>